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0" r:id="rId2"/>
    <p:sldId id="351" r:id="rId3"/>
    <p:sldId id="352" r:id="rId4"/>
    <p:sldId id="353" r:id="rId5"/>
    <p:sldId id="35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6BDE-DBD1-4052-A79E-80A93DBE518C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66C81-EAF2-4F7B-9ACF-AF294C002D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69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E32F-FBD7-44DC-B9A4-08CF2231EE27}" type="datetimeFigureOut">
              <a:rPr lang="tr-TR" smtClean="0"/>
              <a:pPr/>
              <a:t>16.05.2018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0FA5-8864-438F-8866-FBF03F8FFEF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E-guYHdu_M&amp;t=756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tr-TR" altLang="tr-TR" dirty="0" smtClean="0"/>
              <a:t>ENDÜKTANS</a:t>
            </a:r>
            <a:endParaRPr lang="en-US" altLang="tr-T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5029200"/>
          </a:xfrm>
        </p:spPr>
        <p:txBody>
          <a:bodyPr>
            <a:normAutofit/>
          </a:bodyPr>
          <a:lstStyle/>
          <a:p>
            <a:r>
              <a:rPr lang="tr-TR" altLang="tr-TR" dirty="0" smtClean="0"/>
              <a:t>Kütle eylemsizliği ve </a:t>
            </a:r>
            <a:r>
              <a:rPr lang="tr-TR" altLang="tr-TR" dirty="0" err="1" smtClean="0"/>
              <a:t>endüktans</a:t>
            </a:r>
            <a:r>
              <a:rPr lang="tr-TR" altLang="tr-TR" dirty="0" smtClean="0"/>
              <a:t> terimlerinin dinamik davranışları benzerdir. Yani kütle hızını değiştirmek kütle büyüklüğü arttıkça zorlaşır . </a:t>
            </a:r>
            <a:r>
              <a:rPr lang="tr-TR" altLang="tr-TR" dirty="0" err="1" smtClean="0"/>
              <a:t>Endüktans</a:t>
            </a:r>
            <a:r>
              <a:rPr lang="tr-TR" altLang="tr-TR" dirty="0" smtClean="0"/>
              <a:t> arttıkça ise bobinden geçen akımı değiştirmek zorlaşır. </a:t>
            </a:r>
          </a:p>
          <a:p>
            <a:r>
              <a:rPr lang="tr-TR" altLang="tr-TR" dirty="0" smtClean="0"/>
              <a:t>Kütle maddeyi tanımlayan özellik</a:t>
            </a:r>
          </a:p>
          <a:p>
            <a:r>
              <a:rPr lang="tr-TR" altLang="tr-TR" dirty="0" err="1" smtClean="0"/>
              <a:t>Endüktans</a:t>
            </a:r>
            <a:r>
              <a:rPr lang="tr-TR" altLang="tr-TR" dirty="0" smtClean="0"/>
              <a:t> ta bobini tanımlayan bir özelliktir.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84312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892" y="156359"/>
            <a:ext cx="8458200" cy="2701280"/>
          </a:xfrm>
        </p:spPr>
        <p:txBody>
          <a:bodyPr>
            <a:normAutofit/>
          </a:bodyPr>
          <a:lstStyle/>
          <a:p>
            <a:r>
              <a:rPr lang="tr-TR" altLang="tr-TR" dirty="0" err="1" smtClean="0"/>
              <a:t>Faraday</a:t>
            </a:r>
            <a:r>
              <a:rPr lang="tr-TR" altLang="tr-TR" dirty="0" smtClean="0"/>
              <a:t> yasasındaki manyetik akı ifadesini akım ifadesi ile ilişkilendirmek daha pratik olur.</a:t>
            </a:r>
          </a:p>
          <a:p>
            <a:r>
              <a:rPr lang="tr-TR" altLang="tr-TR" dirty="0" smtClean="0"/>
              <a:t>Çünkü manyetik akı değişimi akım değişimine bağlıdır ve akım ölçmek manyetik akı ölçmekten çok daha kolaydır.</a:t>
            </a:r>
          </a:p>
          <a:p>
            <a:endParaRPr lang="en-US" altLang="tr-TR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991222"/>
            <a:ext cx="1435765" cy="622453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491880" y="299695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L: Öz </a:t>
            </a:r>
            <a:r>
              <a:rPr lang="tr-TR" sz="2800" dirty="0" err="1" smtClean="0"/>
              <a:t>endüktans</a:t>
            </a:r>
            <a:r>
              <a:rPr lang="tr-TR" sz="2800" dirty="0" smtClean="0"/>
              <a:t> veya </a:t>
            </a:r>
            <a:r>
              <a:rPr lang="tr-TR" sz="2800" dirty="0" err="1" smtClean="0"/>
              <a:t>Endüktans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95536" y="374725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Yukarıdaki ifade </a:t>
            </a:r>
            <a:r>
              <a:rPr lang="tr-TR" sz="2800" dirty="0" err="1" smtClean="0"/>
              <a:t>Faraday</a:t>
            </a:r>
            <a:r>
              <a:rPr lang="tr-TR" sz="2800" dirty="0" smtClean="0"/>
              <a:t> da akı yerine yazılıp L sabit olduğundan türev dışına alınırsa mekanik eylemsizliğin elektriksel karşılığı olan denklem elde edilmiş olur.</a:t>
            </a:r>
            <a:endParaRPr lang="tr-TR" sz="28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5374012"/>
            <a:ext cx="6924707" cy="12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67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892" y="156359"/>
            <a:ext cx="8458200" cy="1976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tr-TR" dirty="0" smtClean="0"/>
              <a:t>L : [Henry=</a:t>
            </a:r>
            <a:r>
              <a:rPr lang="tr-TR" altLang="tr-TR" dirty="0" err="1" smtClean="0"/>
              <a:t>V.s</a:t>
            </a:r>
            <a:r>
              <a:rPr lang="tr-TR" altLang="tr-TR" dirty="0" smtClean="0"/>
              <a:t>/A]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r>
              <a:rPr lang="tr-TR" altLang="tr-TR" dirty="0" smtClean="0"/>
              <a:t>L göründüğünün aksine devre akımına ve akı değişimine bağlı değildir. Tamamen sistemin geometrisine bağlı ve sistemin özelliği olan bir sabittir.</a:t>
            </a:r>
          </a:p>
          <a:p>
            <a:pPr marL="0" indent="0"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682399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17204" r="17759" b="4720"/>
          <a:stretch/>
        </p:blipFill>
        <p:spPr>
          <a:xfrm>
            <a:off x="827584" y="260648"/>
            <a:ext cx="7704856" cy="63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5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www.youtube.com/watch?v=6E-guYHdu_M&amp;t=756s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71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128</Words>
  <Application>Microsoft Office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ENDÜKTANS</vt:lpstr>
      <vt:lpstr>PowerPoint Sunusu</vt:lpstr>
      <vt:lpstr>PowerPoint Sunusu</vt:lpstr>
      <vt:lpstr>PowerPoint Sunusu</vt:lpstr>
      <vt:lpstr>https://www.youtube.com/watch?v=6E-guYHdu_M&amp;t=756s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79</cp:revision>
  <dcterms:created xsi:type="dcterms:W3CDTF">2015-05-28T05:42:36Z</dcterms:created>
  <dcterms:modified xsi:type="dcterms:W3CDTF">2018-05-16T11:07:44Z</dcterms:modified>
</cp:coreProperties>
</file>